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14737979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33"/>
    <a:srgbClr val="C620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5EAF0-7784-49AC-BD78-B21234E7BAC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9811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5EAF0-7784-49AC-BD78-B21234E7BACF}" type="slidenum">
              <a:rPr lang="id-ID" smtClean="0">
                <a:solidFill>
                  <a:prstClr val="white"/>
                </a:solidFill>
              </a:rPr>
              <a:pPr/>
              <a:t>‹#›</a:t>
            </a:fld>
            <a:endParaRPr lang="id-ID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891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42"/>
            <a:ext cx="105156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7"/>
            <a:ext cx="105156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5EAF0-7784-49AC-BD78-B21234E7BACF}" type="slidenum">
              <a:rPr lang="id-ID" smtClean="0">
                <a:solidFill>
                  <a:prstClr val="white"/>
                </a:solidFill>
              </a:rPr>
              <a:pPr/>
              <a:t>‹#›</a:t>
            </a:fld>
            <a:endParaRPr lang="id-ID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080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5EAF0-7784-49AC-BD78-B21234E7BACF}" type="slidenum">
              <a:rPr lang="id-ID" smtClean="0">
                <a:solidFill>
                  <a:prstClr val="white"/>
                </a:solidFill>
              </a:rPr>
              <a:pPr/>
              <a:t>‹#›</a:t>
            </a:fld>
            <a:endParaRPr lang="id-ID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37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5EAF0-7784-49AC-BD78-B21234E7BACF}" type="slidenum">
              <a:rPr lang="id-ID" smtClean="0">
                <a:solidFill>
                  <a:prstClr val="white"/>
                </a:solidFill>
              </a:rPr>
              <a:pPr/>
              <a:t>‹#›</a:t>
            </a:fld>
            <a:endParaRPr lang="id-ID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473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5EAF0-7784-49AC-BD78-B21234E7BACF}" type="slidenum">
              <a:rPr lang="id-ID" smtClean="0">
                <a:solidFill>
                  <a:prstClr val="white"/>
                </a:solidFill>
              </a:rPr>
              <a:pPr/>
              <a:t>‹#›</a:t>
            </a:fld>
            <a:endParaRPr lang="id-ID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108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5EAF0-7784-49AC-BD78-B21234E7BACF}" type="slidenum">
              <a:rPr lang="id-ID" smtClean="0">
                <a:solidFill>
                  <a:prstClr val="white"/>
                </a:solidFill>
              </a:rPr>
              <a:pPr/>
              <a:t>‹#›</a:t>
            </a:fld>
            <a:endParaRPr lang="id-ID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71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9" y="987429"/>
            <a:ext cx="6172201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5EAF0-7784-49AC-BD78-B21234E7BACF}" type="slidenum">
              <a:rPr lang="id-ID" smtClean="0">
                <a:solidFill>
                  <a:prstClr val="white"/>
                </a:solidFill>
              </a:rPr>
              <a:pPr/>
              <a:t>‹#›</a:t>
            </a:fld>
            <a:endParaRPr lang="id-ID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17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9" y="987429"/>
            <a:ext cx="6172201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5EAF0-7784-49AC-BD78-B21234E7BACF}" type="slidenum">
              <a:rPr lang="id-ID" smtClean="0">
                <a:solidFill>
                  <a:prstClr val="white"/>
                </a:solidFill>
              </a:rPr>
              <a:pPr/>
              <a:t>‹#›</a:t>
            </a:fld>
            <a:endParaRPr lang="id-ID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67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5EAF0-7784-49AC-BD78-B21234E7BACF}" type="slidenum">
              <a:rPr lang="id-ID" smtClean="0">
                <a:solidFill>
                  <a:prstClr val="white"/>
                </a:solidFill>
              </a:rPr>
              <a:pPr/>
              <a:t>‹#›</a:t>
            </a:fld>
            <a:endParaRPr lang="id-ID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649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5EAF0-7784-49AC-BD78-B21234E7BACF}" type="slidenum">
              <a:rPr lang="id-ID" smtClean="0">
                <a:solidFill>
                  <a:prstClr val="white"/>
                </a:solidFill>
              </a:rPr>
              <a:pPr/>
              <a:t>‹#›</a:t>
            </a:fld>
            <a:endParaRPr lang="id-ID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5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sz="1800">
              <a:solidFill>
                <a:prstClr val="black"/>
              </a:solidFill>
              <a:latin typeface="Arial" pitchFamily="34" charset="0"/>
              <a:sym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1F952-1BEB-4825-9904-04D953EF03CF}" type="slidenum">
              <a:rPr lang="id-ID" altLang="en-US"/>
              <a:pPr>
                <a:defRPr/>
              </a:pPr>
              <a:t>‹#›</a:t>
            </a:fld>
            <a:endParaRPr lang="en-US" sz="1800">
              <a:solidFill>
                <a:prstClr val="black"/>
              </a:solidFill>
              <a:latin typeface="Arial" pitchFamily="34" charset="0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984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31278-2A5C-E943-8843-F551D22108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57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179288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27382" y="1508788"/>
            <a:ext cx="11329259" cy="61419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167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541174" y="2411015"/>
            <a:ext cx="11329259" cy="3994316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517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60951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17659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838399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5EAF0-7784-49AC-BD78-B21234E7BAC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27113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528419" y="2426742"/>
            <a:ext cx="11135162" cy="143781"/>
          </a:xfrm>
          <a:prstGeom prst="rect">
            <a:avLst/>
          </a:prstGeom>
          <a:gradFill flip="none" rotWithShape="1">
            <a:gsLst>
              <a:gs pos="0">
                <a:srgbClr val="C00000"/>
              </a:gs>
              <a:gs pos="93000">
                <a:srgbClr val="E7E6E6">
                  <a:lumMod val="90000"/>
                </a:srgbClr>
              </a:gs>
              <a:gs pos="65000">
                <a:srgbClr val="E7E6E6">
                  <a:lumMod val="90000"/>
                </a:srgbClr>
              </a:gs>
              <a:gs pos="100000">
                <a:sysClr val="window" lastClr="FFFFFF"/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5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86" y="445302"/>
            <a:ext cx="1799190" cy="167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26"/>
          <p:cNvSpPr/>
          <p:nvPr/>
        </p:nvSpPr>
        <p:spPr>
          <a:xfrm>
            <a:off x="2167746" y="581094"/>
            <a:ext cx="946124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anose="020B0A04020102020204" pitchFamily="34" charset="0"/>
              </a:rPr>
              <a:t>SURVEI KEPUASAN MASYARAKAT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anose="020B0A04020102020204" pitchFamily="34" charset="0"/>
              </a:rPr>
              <a:t>PELAYANAN PUBLIK TNI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SEMESTER I TAHUN 2023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760E2D22-D72F-DE99-F8DF-7D639897C3EB}"/>
              </a:ext>
            </a:extLst>
          </p:cNvPr>
          <p:cNvSpPr txBox="1">
            <a:spLocks/>
          </p:cNvSpPr>
          <p:nvPr/>
        </p:nvSpPr>
        <p:spPr>
          <a:xfrm>
            <a:off x="11413130" y="6042689"/>
            <a:ext cx="416169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5BD632-2299-4D6B-872A-E0374AE1E44C}" type="slidenum">
              <a:rPr kumimoji="0" lang="id-ID" sz="1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id-ID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4D4DCD2-3255-8CD9-63BA-44420585C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023" y="3042657"/>
            <a:ext cx="4205705" cy="252789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436ADF5-AF2B-3861-2DC1-E16D6A68DBB1}"/>
              </a:ext>
            </a:extLst>
          </p:cNvPr>
          <p:cNvSpPr txBox="1"/>
          <p:nvPr/>
        </p:nvSpPr>
        <p:spPr>
          <a:xfrm>
            <a:off x="5544523" y="3057204"/>
            <a:ext cx="29733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Survei</a:t>
            </a:r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atas</a:t>
            </a:r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5 </a:t>
            </a:r>
            <a:r>
              <a:rPr lang="en-US"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Jenis</a:t>
            </a:r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Layanan</a:t>
            </a:r>
            <a:endParaRPr lang="en-US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Pam </a:t>
            </a:r>
            <a:r>
              <a:rPr lang="en-US"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Perbatasan</a:t>
            </a:r>
            <a:endParaRPr lang="en-US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Pam </a:t>
            </a:r>
            <a:r>
              <a:rPr lang="en-US"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Puter</a:t>
            </a:r>
            <a:endParaRPr lang="en-US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US"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Perbantuan</a:t>
            </a:r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TNI</a:t>
            </a:r>
          </a:p>
          <a:p>
            <a:pPr marL="342900" indent="-342900">
              <a:buAutoNum type="arabicPeriod"/>
            </a:pPr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Pendidikan </a:t>
            </a:r>
            <a:r>
              <a:rPr lang="en-US"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Militer</a:t>
            </a:r>
            <a:endParaRPr lang="en-US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PPID</a:t>
            </a:r>
            <a:endParaRPr lang="en-ID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Google Shape;1323;p70">
            <a:extLst>
              <a:ext uri="{FF2B5EF4-FFF2-40B4-BE49-F238E27FC236}">
                <a16:creationId xmlns:a16="http://schemas.microsoft.com/office/drawing/2014/main" id="{DD0D1D04-924F-A6DE-42EE-3DC12BD46911}"/>
              </a:ext>
            </a:extLst>
          </p:cNvPr>
          <p:cNvSpPr/>
          <p:nvPr/>
        </p:nvSpPr>
        <p:spPr>
          <a:xfrm>
            <a:off x="9113675" y="2755355"/>
            <a:ext cx="2236473" cy="3337848"/>
          </a:xfrm>
          <a:custGeom>
            <a:avLst/>
            <a:gdLst/>
            <a:ahLst/>
            <a:cxnLst/>
            <a:rect l="l" t="t" r="r" b="b"/>
            <a:pathLst>
              <a:path w="67837" h="97722" extrusionOk="0">
                <a:moveTo>
                  <a:pt x="5041" y="0"/>
                </a:moveTo>
                <a:cubicBezTo>
                  <a:pt x="2244" y="0"/>
                  <a:pt x="0" y="2277"/>
                  <a:pt x="0" y="5041"/>
                </a:cubicBezTo>
                <a:lnTo>
                  <a:pt x="0" y="92681"/>
                </a:lnTo>
                <a:cubicBezTo>
                  <a:pt x="0" y="95478"/>
                  <a:pt x="2244" y="97721"/>
                  <a:pt x="5041" y="97721"/>
                </a:cubicBezTo>
                <a:lnTo>
                  <a:pt x="62828" y="97721"/>
                </a:lnTo>
                <a:cubicBezTo>
                  <a:pt x="65592" y="97721"/>
                  <a:pt x="67836" y="95478"/>
                  <a:pt x="67836" y="92713"/>
                </a:cubicBezTo>
                <a:lnTo>
                  <a:pt x="67836" y="5041"/>
                </a:lnTo>
                <a:cubicBezTo>
                  <a:pt x="67836" y="2277"/>
                  <a:pt x="65592" y="0"/>
                  <a:pt x="62828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D91FF046-3DD3-31A8-69C2-1F097309F79A}"/>
              </a:ext>
            </a:extLst>
          </p:cNvPr>
          <p:cNvSpPr/>
          <p:nvPr/>
        </p:nvSpPr>
        <p:spPr>
          <a:xfrm>
            <a:off x="10161931" y="5867137"/>
            <a:ext cx="139959" cy="157395"/>
          </a:xfrm>
          <a:prstGeom prst="flowChartConnec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8652EC-EC05-7CD1-3756-E4FDB09EDE77}"/>
              </a:ext>
            </a:extLst>
          </p:cNvPr>
          <p:cNvSpPr txBox="1"/>
          <p:nvPr/>
        </p:nvSpPr>
        <p:spPr>
          <a:xfrm>
            <a:off x="9196209" y="3097065"/>
            <a:ext cx="2043404" cy="26776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cs typeface="Arial" pitchFamily="34" charset="0"/>
            </a:endParaRPr>
          </a:p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cs typeface="Arial" pitchFamily="34" charset="0"/>
            </a:endParaRPr>
          </a:p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Cascadia Code" panose="020B0609020000020004" pitchFamily="49" charset="0"/>
                <a:cs typeface="IrisUPC" panose="020B0502040204020203" pitchFamily="34" charset="-34"/>
              </a:rPr>
              <a:t>NILAI SKM</a:t>
            </a:r>
          </a:p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400" b="1" dirty="0">
                <a:solidFill>
                  <a:srgbClr val="339933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82,31</a:t>
            </a:r>
          </a:p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 pitchFamily="34" charset="0"/>
              </a:rPr>
              <a:t>BAIK</a:t>
            </a:r>
            <a:endParaRPr lang="en-US" altLang="ko-KR" sz="2400" b="1" dirty="0">
              <a:latin typeface="Arial"/>
              <a:cs typeface="Arial" pitchFamily="34" charset="0"/>
            </a:endParaRPr>
          </a:p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cs typeface="Arial" pitchFamily="34" charset="0"/>
            </a:endParaRPr>
          </a:p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cs typeface="Arial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A166E3B-EFCE-30A5-A283-EFC2B6F4BBEA}"/>
              </a:ext>
            </a:extLst>
          </p:cNvPr>
          <p:cNvCxnSpPr/>
          <p:nvPr/>
        </p:nvCxnSpPr>
        <p:spPr>
          <a:xfrm>
            <a:off x="9947327" y="2958479"/>
            <a:ext cx="42920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7151281"/>
      </p:ext>
    </p:extLst>
  </p:cSld>
  <p:clrMapOvr>
    <a:masterClrMapping/>
  </p:clrMapOvr>
</p:sld>
</file>

<file path=ppt/theme/theme1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29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Arial Black</vt:lpstr>
      <vt:lpstr>Calibri</vt:lpstr>
      <vt:lpstr>Calibri Light</vt:lpstr>
      <vt:lpstr>Cascadia Code</vt:lpstr>
      <vt:lpstr>Rockwell</vt:lpstr>
      <vt:lpstr>4_Office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tomo sutomo</dc:creator>
  <cp:lastModifiedBy>tomo sutomo</cp:lastModifiedBy>
  <cp:revision>2</cp:revision>
  <dcterms:created xsi:type="dcterms:W3CDTF">2023-09-10T11:14:54Z</dcterms:created>
  <dcterms:modified xsi:type="dcterms:W3CDTF">2023-09-10T20:43:01Z</dcterms:modified>
</cp:coreProperties>
</file>